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67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386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390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665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089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020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460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051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297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381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31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1F415-8F2D-4B66-8485-759A2DAA3A41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C8CD7-4068-4A71-B3E0-51AC78EAC9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599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2.404content.com/1/3B/D3/428727416420042591/fullsize.jpg#2056046054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5465" y="0"/>
            <a:ext cx="90667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383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1.404content.com/1/D1/3A/428727417659197285/fullsize.jpg#2011431484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0468" y="0"/>
            <a:ext cx="808793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5816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2.404content.com/1/5E/6F/428727419562362733/fullsize.jpg#2066816914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5008" y="0"/>
            <a:ext cx="94015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150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854" y="0"/>
            <a:ext cx="1045764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6071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1.404content.com/1/DB/D5/428727420649998196/fullsize.jpg#2089124199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977" y="0"/>
            <a:ext cx="981370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43355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2019-09-18T19:29:20Z</dcterms:created>
  <dcterms:modified xsi:type="dcterms:W3CDTF">2019-09-18T19:30:06Z</dcterms:modified>
</cp:coreProperties>
</file>